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6858000" cy="12192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BBF1BE-2539-1EA9-7278-00C7D957825C}" v="2" dt="2026-03-31T12:48:28.610"/>
    <p1510:client id="{D58FB5FC-5FA0-5901-53F5-938871D9222F}" v="11" dt="2026-03-31T12:33:53.843"/>
    <p1510:client id="{E54935B6-97F2-AACD-2333-70F162C91D35}" v="12" dt="2026-04-01T09:44:37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57250" y="1995312"/>
            <a:ext cx="5143500" cy="4244622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07756" y="649111"/>
            <a:ext cx="1478756" cy="10332156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71487" y="649111"/>
            <a:ext cx="4350544" cy="10332156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916" y="3039535"/>
            <a:ext cx="5915025" cy="5071532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67916" y="8159046"/>
            <a:ext cx="5915025" cy="266699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82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82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3" cy="28448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915543" y="1755423"/>
            <a:ext cx="3471863" cy="8664222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3" cy="6776156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71488" y="649112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71488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01/04/2026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271713" y="11300179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843463" y="11300179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 descr="Logotipo&#10;&#10;El contenido generado por IA puede ser incorrecto.">
            <a:extLst>
              <a:ext uri="{FF2B5EF4-FFF2-40B4-BE49-F238E27FC236}">
                <a16:creationId xmlns:a16="http://schemas.microsoft.com/office/drawing/2014/main" id="{C8FDEAA7-4FDC-6E81-EC7F-2B4DE01D5D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966" y="11407738"/>
            <a:ext cx="4388069" cy="809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433C323E100EE645A3088841FFC26AF1" ma:contentTypeVersion="17" ma:contentTypeDescription="Crear nuevo documento." ma:contentTypeScope="" ma:versionID="1b74a11e6f751d09bdb760b0334dbf25">
  <xsd:schema xmlns:xsd="http://www.w3.org/2001/XMLSchema" xmlns:xs="http://www.w3.org/2001/XMLSchema" xmlns:p="http://schemas.microsoft.com/office/2006/metadata/properties" xmlns:ns2="cf72fb6e-36fb-464e-8ae2-64aa72daf399" xmlns:ns3="2a0aa121-d8ef-4d77-9e53-028f09e29e90" targetNamespace="http://schemas.microsoft.com/office/2006/metadata/properties" ma:root="true" ma:fieldsID="45ee23150af3c79573da84033ca19df5" ns2:_="" ns3:_="">
    <xsd:import namespace="cf72fb6e-36fb-464e-8ae2-64aa72daf399"/>
    <xsd:import namespace="2a0aa121-d8ef-4d77-9e53-028f09e29e90"/>
    <xsd:element name="properties">
      <xsd:complexType>
        <xsd:sequence>
          <xsd:element name="documentManagement">
            <xsd:complexType>
              <xsd:all>
                <xsd:element ref="ns2:MigrationSourceID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BillingMetadata" minOccurs="0"/>
                <xsd:element ref="ns3:_x00da_ltimarevisi_x00f3_n" minOccurs="0"/>
                <xsd:element ref="ns3:Responsable" minOccurs="0"/>
                <xsd:element ref="ns3:Estad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72fb6e-36fb-464e-8ae2-64aa72daf399" elementFormDefault="qualified">
    <xsd:import namespace="http://schemas.microsoft.com/office/2006/documentManagement/types"/>
    <xsd:import namespace="http://schemas.microsoft.com/office/infopath/2007/PartnerControls"/>
    <xsd:element name="MigrationSourceID" ma:index="8" nillable="true" ma:displayName="MigrationSourceID" ma:internalName="MigrationSourceID" ma:readOnly="true">
      <xsd:simpleType>
        <xsd:restriction base="dms:Text"/>
      </xsd:simpleType>
    </xsd:element>
    <xsd:element name="TaxCatchAll" ma:index="19" nillable="true" ma:displayName="Taxonomy Catch All Column" ma:hidden="true" ma:list="{e5fc28f7-2802-48b4-895c-d32d9aa96383}" ma:internalName="TaxCatchAll" ma:showField="CatchAllData" ma:web="cf72fb6e-36fb-464e-8ae2-64aa72daf3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0aa121-d8ef-4d77-9e53-028f09e29e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42ad0fcc-bffd-4b40-bc29-0bacf8e7e4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00da_ltimarevisi_x00f3_n" ma:index="22" nillable="true" ma:displayName="Última revisión" ma:format="DateOnly" ma:internalName="_x00da_ltimarevisi_x00f3_n">
      <xsd:simpleType>
        <xsd:restriction base="dms:DateTime"/>
      </xsd:simpleType>
    </xsd:element>
    <xsd:element name="Responsable" ma:index="23" nillable="true" ma:displayName="Responsable" ma:format="Dropdown" ma:list="UserInfo" ma:SharePointGroup="0" ma:internalName="Responsabl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stado" ma:index="24" nillable="true" ma:displayName="Estado" ma:format="Dropdown" ma:internalName="Estado">
      <xsd:simpleType>
        <xsd:restriction base="dms:Choice">
          <xsd:enumeration value="🌱 Por empezar"/>
          <xsd:enumeration value="🚧 En desarrollo"/>
          <xsd:enumeration value="⚒️ Pte. Actualizar"/>
          <xsd:enumeration value="👀Revisar"/>
          <xsd:enumeration value="✅ OK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stado xmlns="2a0aa121-d8ef-4d77-9e53-028f09e29e90" xsi:nil="true"/>
    <Responsable xmlns="2a0aa121-d8ef-4d77-9e53-028f09e29e90">
      <UserInfo>
        <DisplayName/>
        <AccountId xsi:nil="true"/>
        <AccountType/>
      </UserInfo>
    </Responsable>
    <TaxCatchAll xmlns="cf72fb6e-36fb-464e-8ae2-64aa72daf399" xsi:nil="true"/>
    <_x00da_ltimarevisi_x00f3_n xmlns="2a0aa121-d8ef-4d77-9e53-028f09e29e90" xsi:nil="true"/>
    <lcf76f155ced4ddcb4097134ff3c332f xmlns="2a0aa121-d8ef-4d77-9e53-028f09e29e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74B6F23-8934-45D6-A7E0-A05B94C3EF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0B61CF-6652-4888-B6A4-61D474EB9D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72fb6e-36fb-464e-8ae2-64aa72daf399"/>
    <ds:schemaRef ds:uri="2a0aa121-d8ef-4d77-9e53-028f09e29e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28155CB-A408-491C-B0D1-9D6305A1CE7D}">
  <ds:schemaRefs>
    <ds:schemaRef ds:uri="http://schemas.microsoft.com/office/2006/metadata/properties"/>
    <ds:schemaRef ds:uri="http://schemas.microsoft.com/office/infopath/2007/PartnerControls"/>
    <ds:schemaRef ds:uri="2a0aa121-d8ef-4d77-9e53-028f09e29e90"/>
    <ds:schemaRef ds:uri="cf72fb6e-36fb-464e-8ae2-64aa72daf39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Tema de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20</cp:revision>
  <dcterms:created xsi:type="dcterms:W3CDTF">2026-03-31T12:30:26Z</dcterms:created>
  <dcterms:modified xsi:type="dcterms:W3CDTF">2026-04-01T09:44:45Z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0x010100433C323E100EE645A3088841FFC26AF1</vt:lpwstr>
  </property>
  <property fmtid="{D5CDD505-2E9C-101B-9397-08002B2CF9AE}" pid="3" name="MediaServiceImageTags">
    <vt:lpwstr/>
  </property>
</Properties>
</file>