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46080363" cy="259207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890242-F7CD-DD4A-D43D-8685934150E5}" v="10" dt="2026-03-31T14:17:39.192"/>
    <p1510:client id="{ECDD7D7A-4094-BFAF-B48C-62BC3EA7F955}" v="11" dt="2026-04-01T09:43:00.6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27" d="100"/>
          <a:sy n="27" d="100"/>
        </p:scale>
        <p:origin x="822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0046" y="4242116"/>
            <a:ext cx="34560272" cy="9024244"/>
          </a:xfrm>
        </p:spPr>
        <p:txBody>
          <a:bodyPr anchor="b"/>
          <a:lstStyle>
            <a:lvl1pPr algn="ctr">
              <a:defRPr sz="2267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046" y="13614370"/>
            <a:ext cx="34560272" cy="6258167"/>
          </a:xfrm>
        </p:spPr>
        <p:txBody>
          <a:bodyPr/>
          <a:lstStyle>
            <a:lvl1pPr marL="0" indent="0" algn="ctr">
              <a:buNone/>
              <a:defRPr sz="9071"/>
            </a:lvl1pPr>
            <a:lvl2pPr marL="1728033" indent="0" algn="ctr">
              <a:buNone/>
              <a:defRPr sz="7559"/>
            </a:lvl2pPr>
            <a:lvl3pPr marL="3456066" indent="0" algn="ctr">
              <a:buNone/>
              <a:defRPr sz="6803"/>
            </a:lvl3pPr>
            <a:lvl4pPr marL="5184099" indent="0" algn="ctr">
              <a:buNone/>
              <a:defRPr sz="6047"/>
            </a:lvl4pPr>
            <a:lvl5pPr marL="6912132" indent="0" algn="ctr">
              <a:buNone/>
              <a:defRPr sz="6047"/>
            </a:lvl5pPr>
            <a:lvl6pPr marL="8640166" indent="0" algn="ctr">
              <a:buNone/>
              <a:defRPr sz="6047"/>
            </a:lvl6pPr>
            <a:lvl7pPr marL="10368199" indent="0" algn="ctr">
              <a:buNone/>
              <a:defRPr sz="6047"/>
            </a:lvl7pPr>
            <a:lvl8pPr marL="12096232" indent="0" algn="ctr">
              <a:buNone/>
              <a:defRPr sz="6047"/>
            </a:lvl8pPr>
            <a:lvl9pPr marL="13824265" indent="0" algn="ctr">
              <a:buNone/>
              <a:defRPr sz="6047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996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0799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976260" y="1380037"/>
            <a:ext cx="9936078" cy="2196659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68025" y="1380037"/>
            <a:ext cx="29232230" cy="2196659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6514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109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4025" y="6462178"/>
            <a:ext cx="39744313" cy="10782289"/>
          </a:xfrm>
        </p:spPr>
        <p:txBody>
          <a:bodyPr anchor="b"/>
          <a:lstStyle>
            <a:lvl1pPr>
              <a:defRPr sz="2267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4025" y="17346472"/>
            <a:ext cx="39744313" cy="5670151"/>
          </a:xfrm>
        </p:spPr>
        <p:txBody>
          <a:bodyPr/>
          <a:lstStyle>
            <a:lvl1pPr marL="0" indent="0">
              <a:buNone/>
              <a:defRPr sz="9071">
                <a:solidFill>
                  <a:schemeClr val="tx1">
                    <a:tint val="82000"/>
                  </a:schemeClr>
                </a:solidFill>
              </a:defRPr>
            </a:lvl1pPr>
            <a:lvl2pPr marL="1728033" indent="0">
              <a:buNone/>
              <a:defRPr sz="7559">
                <a:solidFill>
                  <a:schemeClr val="tx1">
                    <a:tint val="82000"/>
                  </a:schemeClr>
                </a:solidFill>
              </a:defRPr>
            </a:lvl2pPr>
            <a:lvl3pPr marL="3456066" indent="0">
              <a:buNone/>
              <a:defRPr sz="6803">
                <a:solidFill>
                  <a:schemeClr val="tx1">
                    <a:tint val="82000"/>
                  </a:schemeClr>
                </a:solidFill>
              </a:defRPr>
            </a:lvl3pPr>
            <a:lvl4pPr marL="5184099" indent="0">
              <a:buNone/>
              <a:defRPr sz="6047">
                <a:solidFill>
                  <a:schemeClr val="tx1">
                    <a:tint val="82000"/>
                  </a:schemeClr>
                </a:solidFill>
              </a:defRPr>
            </a:lvl4pPr>
            <a:lvl5pPr marL="6912132" indent="0">
              <a:buNone/>
              <a:defRPr sz="6047">
                <a:solidFill>
                  <a:schemeClr val="tx1">
                    <a:tint val="82000"/>
                  </a:schemeClr>
                </a:solidFill>
              </a:defRPr>
            </a:lvl5pPr>
            <a:lvl6pPr marL="8640166" indent="0">
              <a:buNone/>
              <a:defRPr sz="6047">
                <a:solidFill>
                  <a:schemeClr val="tx1">
                    <a:tint val="82000"/>
                  </a:schemeClr>
                </a:solidFill>
              </a:defRPr>
            </a:lvl6pPr>
            <a:lvl7pPr marL="10368199" indent="0">
              <a:buNone/>
              <a:defRPr sz="6047">
                <a:solidFill>
                  <a:schemeClr val="tx1">
                    <a:tint val="82000"/>
                  </a:schemeClr>
                </a:solidFill>
              </a:defRPr>
            </a:lvl7pPr>
            <a:lvl8pPr marL="12096232" indent="0">
              <a:buNone/>
              <a:defRPr sz="6047">
                <a:solidFill>
                  <a:schemeClr val="tx1">
                    <a:tint val="82000"/>
                  </a:schemeClr>
                </a:solidFill>
              </a:defRPr>
            </a:lvl8pPr>
            <a:lvl9pPr marL="13824265" indent="0">
              <a:buNone/>
              <a:defRPr sz="604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812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68025" y="6900186"/>
            <a:ext cx="19584154" cy="164464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328184" y="6900186"/>
            <a:ext cx="19584154" cy="164464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9069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4027" y="1380039"/>
            <a:ext cx="39744313" cy="50101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74029" y="6354174"/>
            <a:ext cx="19494152" cy="3114082"/>
          </a:xfrm>
        </p:spPr>
        <p:txBody>
          <a:bodyPr anchor="b"/>
          <a:lstStyle>
            <a:lvl1pPr marL="0" indent="0">
              <a:buNone/>
              <a:defRPr sz="9071" b="1"/>
            </a:lvl1pPr>
            <a:lvl2pPr marL="1728033" indent="0">
              <a:buNone/>
              <a:defRPr sz="7559" b="1"/>
            </a:lvl2pPr>
            <a:lvl3pPr marL="3456066" indent="0">
              <a:buNone/>
              <a:defRPr sz="6803" b="1"/>
            </a:lvl3pPr>
            <a:lvl4pPr marL="5184099" indent="0">
              <a:buNone/>
              <a:defRPr sz="6047" b="1"/>
            </a:lvl4pPr>
            <a:lvl5pPr marL="6912132" indent="0">
              <a:buNone/>
              <a:defRPr sz="6047" b="1"/>
            </a:lvl5pPr>
            <a:lvl6pPr marL="8640166" indent="0">
              <a:buNone/>
              <a:defRPr sz="6047" b="1"/>
            </a:lvl6pPr>
            <a:lvl7pPr marL="10368199" indent="0">
              <a:buNone/>
              <a:defRPr sz="6047" b="1"/>
            </a:lvl7pPr>
            <a:lvl8pPr marL="12096232" indent="0">
              <a:buNone/>
              <a:defRPr sz="6047" b="1"/>
            </a:lvl8pPr>
            <a:lvl9pPr marL="13824265" indent="0">
              <a:buNone/>
              <a:defRPr sz="604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74029" y="9468256"/>
            <a:ext cx="19494152" cy="1392637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328184" y="6354174"/>
            <a:ext cx="19590156" cy="3114082"/>
          </a:xfrm>
        </p:spPr>
        <p:txBody>
          <a:bodyPr anchor="b"/>
          <a:lstStyle>
            <a:lvl1pPr marL="0" indent="0">
              <a:buNone/>
              <a:defRPr sz="9071" b="1"/>
            </a:lvl1pPr>
            <a:lvl2pPr marL="1728033" indent="0">
              <a:buNone/>
              <a:defRPr sz="7559" b="1"/>
            </a:lvl2pPr>
            <a:lvl3pPr marL="3456066" indent="0">
              <a:buNone/>
              <a:defRPr sz="6803" b="1"/>
            </a:lvl3pPr>
            <a:lvl4pPr marL="5184099" indent="0">
              <a:buNone/>
              <a:defRPr sz="6047" b="1"/>
            </a:lvl4pPr>
            <a:lvl5pPr marL="6912132" indent="0">
              <a:buNone/>
              <a:defRPr sz="6047" b="1"/>
            </a:lvl5pPr>
            <a:lvl6pPr marL="8640166" indent="0">
              <a:buNone/>
              <a:defRPr sz="6047" b="1"/>
            </a:lvl6pPr>
            <a:lvl7pPr marL="10368199" indent="0">
              <a:buNone/>
              <a:defRPr sz="6047" b="1"/>
            </a:lvl7pPr>
            <a:lvl8pPr marL="12096232" indent="0">
              <a:buNone/>
              <a:defRPr sz="6047" b="1"/>
            </a:lvl8pPr>
            <a:lvl9pPr marL="13824265" indent="0">
              <a:buNone/>
              <a:defRPr sz="604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328184" y="9468256"/>
            <a:ext cx="19590156" cy="1392637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9929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9660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008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4029" y="1728047"/>
            <a:ext cx="14862115" cy="6048163"/>
          </a:xfrm>
        </p:spPr>
        <p:txBody>
          <a:bodyPr anchor="b"/>
          <a:lstStyle>
            <a:lvl1pPr>
              <a:defRPr sz="1209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90156" y="3732103"/>
            <a:ext cx="23328184" cy="18420497"/>
          </a:xfrm>
        </p:spPr>
        <p:txBody>
          <a:bodyPr/>
          <a:lstStyle>
            <a:lvl1pPr>
              <a:defRPr sz="12095"/>
            </a:lvl1pPr>
            <a:lvl2pPr>
              <a:defRPr sz="10583"/>
            </a:lvl2pPr>
            <a:lvl3pPr>
              <a:defRPr sz="9071"/>
            </a:lvl3pPr>
            <a:lvl4pPr>
              <a:defRPr sz="7559"/>
            </a:lvl4pPr>
            <a:lvl5pPr>
              <a:defRPr sz="7559"/>
            </a:lvl5pPr>
            <a:lvl6pPr>
              <a:defRPr sz="7559"/>
            </a:lvl6pPr>
            <a:lvl7pPr>
              <a:defRPr sz="7559"/>
            </a:lvl7pPr>
            <a:lvl8pPr>
              <a:defRPr sz="7559"/>
            </a:lvl8pPr>
            <a:lvl9pPr>
              <a:defRPr sz="755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74029" y="7776210"/>
            <a:ext cx="14862115" cy="14406391"/>
          </a:xfrm>
        </p:spPr>
        <p:txBody>
          <a:bodyPr/>
          <a:lstStyle>
            <a:lvl1pPr marL="0" indent="0">
              <a:buNone/>
              <a:defRPr sz="6047"/>
            </a:lvl1pPr>
            <a:lvl2pPr marL="1728033" indent="0">
              <a:buNone/>
              <a:defRPr sz="5291"/>
            </a:lvl2pPr>
            <a:lvl3pPr marL="3456066" indent="0">
              <a:buNone/>
              <a:defRPr sz="4536"/>
            </a:lvl3pPr>
            <a:lvl4pPr marL="5184099" indent="0">
              <a:buNone/>
              <a:defRPr sz="3780"/>
            </a:lvl4pPr>
            <a:lvl5pPr marL="6912132" indent="0">
              <a:buNone/>
              <a:defRPr sz="3780"/>
            </a:lvl5pPr>
            <a:lvl6pPr marL="8640166" indent="0">
              <a:buNone/>
              <a:defRPr sz="3780"/>
            </a:lvl6pPr>
            <a:lvl7pPr marL="10368199" indent="0">
              <a:buNone/>
              <a:defRPr sz="3780"/>
            </a:lvl7pPr>
            <a:lvl8pPr marL="12096232" indent="0">
              <a:buNone/>
              <a:defRPr sz="3780"/>
            </a:lvl8pPr>
            <a:lvl9pPr marL="13824265" indent="0">
              <a:buNone/>
              <a:defRPr sz="378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428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4029" y="1728047"/>
            <a:ext cx="14862115" cy="6048163"/>
          </a:xfrm>
        </p:spPr>
        <p:txBody>
          <a:bodyPr anchor="b"/>
          <a:lstStyle>
            <a:lvl1pPr>
              <a:defRPr sz="1209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590156" y="3732103"/>
            <a:ext cx="23328184" cy="18420497"/>
          </a:xfrm>
        </p:spPr>
        <p:txBody>
          <a:bodyPr anchor="t"/>
          <a:lstStyle>
            <a:lvl1pPr marL="0" indent="0">
              <a:buNone/>
              <a:defRPr sz="12095"/>
            </a:lvl1pPr>
            <a:lvl2pPr marL="1728033" indent="0">
              <a:buNone/>
              <a:defRPr sz="10583"/>
            </a:lvl2pPr>
            <a:lvl3pPr marL="3456066" indent="0">
              <a:buNone/>
              <a:defRPr sz="9071"/>
            </a:lvl3pPr>
            <a:lvl4pPr marL="5184099" indent="0">
              <a:buNone/>
              <a:defRPr sz="7559"/>
            </a:lvl4pPr>
            <a:lvl5pPr marL="6912132" indent="0">
              <a:buNone/>
              <a:defRPr sz="7559"/>
            </a:lvl5pPr>
            <a:lvl6pPr marL="8640166" indent="0">
              <a:buNone/>
              <a:defRPr sz="7559"/>
            </a:lvl6pPr>
            <a:lvl7pPr marL="10368199" indent="0">
              <a:buNone/>
              <a:defRPr sz="7559"/>
            </a:lvl7pPr>
            <a:lvl8pPr marL="12096232" indent="0">
              <a:buNone/>
              <a:defRPr sz="7559"/>
            </a:lvl8pPr>
            <a:lvl9pPr marL="13824265" indent="0">
              <a:buNone/>
              <a:defRPr sz="7559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74029" y="7776210"/>
            <a:ext cx="14862115" cy="14406391"/>
          </a:xfrm>
        </p:spPr>
        <p:txBody>
          <a:bodyPr/>
          <a:lstStyle>
            <a:lvl1pPr marL="0" indent="0">
              <a:buNone/>
              <a:defRPr sz="6047"/>
            </a:lvl1pPr>
            <a:lvl2pPr marL="1728033" indent="0">
              <a:buNone/>
              <a:defRPr sz="5291"/>
            </a:lvl2pPr>
            <a:lvl3pPr marL="3456066" indent="0">
              <a:buNone/>
              <a:defRPr sz="4536"/>
            </a:lvl3pPr>
            <a:lvl4pPr marL="5184099" indent="0">
              <a:buNone/>
              <a:defRPr sz="3780"/>
            </a:lvl4pPr>
            <a:lvl5pPr marL="6912132" indent="0">
              <a:buNone/>
              <a:defRPr sz="3780"/>
            </a:lvl5pPr>
            <a:lvl6pPr marL="8640166" indent="0">
              <a:buNone/>
              <a:defRPr sz="3780"/>
            </a:lvl6pPr>
            <a:lvl7pPr marL="10368199" indent="0">
              <a:buNone/>
              <a:defRPr sz="3780"/>
            </a:lvl7pPr>
            <a:lvl8pPr marL="12096232" indent="0">
              <a:buNone/>
              <a:defRPr sz="3780"/>
            </a:lvl8pPr>
            <a:lvl9pPr marL="13824265" indent="0">
              <a:buNone/>
              <a:defRPr sz="378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951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68025" y="1380039"/>
            <a:ext cx="39744313" cy="5010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68025" y="6900186"/>
            <a:ext cx="39744313" cy="164464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68025" y="24024651"/>
            <a:ext cx="10368082" cy="13800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3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64120" y="24024651"/>
            <a:ext cx="15552123" cy="13800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3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544256" y="24024651"/>
            <a:ext cx="10368082" cy="13800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53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774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456066" rtl="0" eaLnBrk="1" latinLnBrk="0" hangingPunct="1">
        <a:lnSpc>
          <a:spcPct val="90000"/>
        </a:lnSpc>
        <a:spcBef>
          <a:spcPct val="0"/>
        </a:spcBef>
        <a:buNone/>
        <a:defRPr sz="166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64017" indent="-864017" algn="l" defTabSz="3456066" rtl="0" eaLnBrk="1" latinLnBrk="0" hangingPunct="1">
        <a:lnSpc>
          <a:spcPct val="90000"/>
        </a:lnSpc>
        <a:spcBef>
          <a:spcPts val="3780"/>
        </a:spcBef>
        <a:buFont typeface="Arial" panose="020B0604020202020204" pitchFamily="34" charset="0"/>
        <a:buChar char="•"/>
        <a:defRPr sz="10583" kern="1200">
          <a:solidFill>
            <a:schemeClr val="tx1"/>
          </a:solidFill>
          <a:latin typeface="+mn-lt"/>
          <a:ea typeface="+mn-ea"/>
          <a:cs typeface="+mn-cs"/>
        </a:defRPr>
      </a:lvl1pPr>
      <a:lvl2pPr marL="2592050" indent="-864017" algn="l" defTabSz="3456066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9071" kern="1200">
          <a:solidFill>
            <a:schemeClr val="tx1"/>
          </a:solidFill>
          <a:latin typeface="+mn-lt"/>
          <a:ea typeface="+mn-ea"/>
          <a:cs typeface="+mn-cs"/>
        </a:defRPr>
      </a:lvl2pPr>
      <a:lvl3pPr marL="4320083" indent="-864017" algn="l" defTabSz="3456066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3pPr>
      <a:lvl4pPr marL="6048116" indent="-864017" algn="l" defTabSz="3456066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6803" kern="1200">
          <a:solidFill>
            <a:schemeClr val="tx1"/>
          </a:solidFill>
          <a:latin typeface="+mn-lt"/>
          <a:ea typeface="+mn-ea"/>
          <a:cs typeface="+mn-cs"/>
        </a:defRPr>
      </a:lvl4pPr>
      <a:lvl5pPr marL="7776149" indent="-864017" algn="l" defTabSz="3456066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6803" kern="1200">
          <a:solidFill>
            <a:schemeClr val="tx1"/>
          </a:solidFill>
          <a:latin typeface="+mn-lt"/>
          <a:ea typeface="+mn-ea"/>
          <a:cs typeface="+mn-cs"/>
        </a:defRPr>
      </a:lvl5pPr>
      <a:lvl6pPr marL="9504182" indent="-864017" algn="l" defTabSz="3456066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6803" kern="1200">
          <a:solidFill>
            <a:schemeClr val="tx1"/>
          </a:solidFill>
          <a:latin typeface="+mn-lt"/>
          <a:ea typeface="+mn-ea"/>
          <a:cs typeface="+mn-cs"/>
        </a:defRPr>
      </a:lvl6pPr>
      <a:lvl7pPr marL="11232215" indent="-864017" algn="l" defTabSz="3456066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6803" kern="1200">
          <a:solidFill>
            <a:schemeClr val="tx1"/>
          </a:solidFill>
          <a:latin typeface="+mn-lt"/>
          <a:ea typeface="+mn-ea"/>
          <a:cs typeface="+mn-cs"/>
        </a:defRPr>
      </a:lvl7pPr>
      <a:lvl8pPr marL="12960248" indent="-864017" algn="l" defTabSz="3456066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6803" kern="1200">
          <a:solidFill>
            <a:schemeClr val="tx1"/>
          </a:solidFill>
          <a:latin typeface="+mn-lt"/>
          <a:ea typeface="+mn-ea"/>
          <a:cs typeface="+mn-cs"/>
        </a:defRPr>
      </a:lvl8pPr>
      <a:lvl9pPr marL="14688282" indent="-864017" algn="l" defTabSz="3456066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68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56066" rtl="0" eaLnBrk="1" latinLnBrk="0" hangingPunct="1">
        <a:defRPr sz="6803" kern="1200">
          <a:solidFill>
            <a:schemeClr val="tx1"/>
          </a:solidFill>
          <a:latin typeface="+mn-lt"/>
          <a:ea typeface="+mn-ea"/>
          <a:cs typeface="+mn-cs"/>
        </a:defRPr>
      </a:lvl1pPr>
      <a:lvl2pPr marL="1728033" algn="l" defTabSz="3456066" rtl="0" eaLnBrk="1" latinLnBrk="0" hangingPunct="1">
        <a:defRPr sz="6803" kern="1200">
          <a:solidFill>
            <a:schemeClr val="tx1"/>
          </a:solidFill>
          <a:latin typeface="+mn-lt"/>
          <a:ea typeface="+mn-ea"/>
          <a:cs typeface="+mn-cs"/>
        </a:defRPr>
      </a:lvl2pPr>
      <a:lvl3pPr marL="3456066" algn="l" defTabSz="3456066" rtl="0" eaLnBrk="1" latinLnBrk="0" hangingPunct="1">
        <a:defRPr sz="6803" kern="1200">
          <a:solidFill>
            <a:schemeClr val="tx1"/>
          </a:solidFill>
          <a:latin typeface="+mn-lt"/>
          <a:ea typeface="+mn-ea"/>
          <a:cs typeface="+mn-cs"/>
        </a:defRPr>
      </a:lvl3pPr>
      <a:lvl4pPr marL="5184099" algn="l" defTabSz="3456066" rtl="0" eaLnBrk="1" latinLnBrk="0" hangingPunct="1">
        <a:defRPr sz="6803" kern="1200">
          <a:solidFill>
            <a:schemeClr val="tx1"/>
          </a:solidFill>
          <a:latin typeface="+mn-lt"/>
          <a:ea typeface="+mn-ea"/>
          <a:cs typeface="+mn-cs"/>
        </a:defRPr>
      </a:lvl4pPr>
      <a:lvl5pPr marL="6912132" algn="l" defTabSz="3456066" rtl="0" eaLnBrk="1" latinLnBrk="0" hangingPunct="1">
        <a:defRPr sz="6803" kern="1200">
          <a:solidFill>
            <a:schemeClr val="tx1"/>
          </a:solidFill>
          <a:latin typeface="+mn-lt"/>
          <a:ea typeface="+mn-ea"/>
          <a:cs typeface="+mn-cs"/>
        </a:defRPr>
      </a:lvl5pPr>
      <a:lvl6pPr marL="8640166" algn="l" defTabSz="3456066" rtl="0" eaLnBrk="1" latinLnBrk="0" hangingPunct="1">
        <a:defRPr sz="6803" kern="1200">
          <a:solidFill>
            <a:schemeClr val="tx1"/>
          </a:solidFill>
          <a:latin typeface="+mn-lt"/>
          <a:ea typeface="+mn-ea"/>
          <a:cs typeface="+mn-cs"/>
        </a:defRPr>
      </a:lvl6pPr>
      <a:lvl7pPr marL="10368199" algn="l" defTabSz="3456066" rtl="0" eaLnBrk="1" latinLnBrk="0" hangingPunct="1">
        <a:defRPr sz="6803" kern="1200">
          <a:solidFill>
            <a:schemeClr val="tx1"/>
          </a:solidFill>
          <a:latin typeface="+mn-lt"/>
          <a:ea typeface="+mn-ea"/>
          <a:cs typeface="+mn-cs"/>
        </a:defRPr>
      </a:lvl7pPr>
      <a:lvl8pPr marL="12096232" algn="l" defTabSz="3456066" rtl="0" eaLnBrk="1" latinLnBrk="0" hangingPunct="1">
        <a:defRPr sz="6803" kern="1200">
          <a:solidFill>
            <a:schemeClr val="tx1"/>
          </a:solidFill>
          <a:latin typeface="+mn-lt"/>
          <a:ea typeface="+mn-ea"/>
          <a:cs typeface="+mn-cs"/>
        </a:defRPr>
      </a:lvl8pPr>
      <a:lvl9pPr marL="13824265" algn="l" defTabSz="3456066" rtl="0" eaLnBrk="1" latinLnBrk="0" hangingPunct="1">
        <a:defRPr sz="6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1A0815D0-5D45-08C7-9370-47774B85CD6D}"/>
              </a:ext>
            </a:extLst>
          </p:cNvPr>
          <p:cNvGrpSpPr/>
          <p:nvPr/>
        </p:nvGrpSpPr>
        <p:grpSpPr>
          <a:xfrm>
            <a:off x="0" y="24364761"/>
            <a:ext cx="46080363" cy="1555939"/>
            <a:chOff x="0" y="24364761"/>
            <a:chExt cx="46080363" cy="1555939"/>
          </a:xfrm>
        </p:grpSpPr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4B6C3B03-0825-7AF2-0168-7FC3F5062866}"/>
                </a:ext>
              </a:extLst>
            </p:cNvPr>
            <p:cNvSpPr/>
            <p:nvPr/>
          </p:nvSpPr>
          <p:spPr bwMode="auto">
            <a:xfrm>
              <a:off x="0" y="24364761"/>
              <a:ext cx="46080363" cy="1555939"/>
            </a:xfrm>
            <a:prstGeom prst="rect">
              <a:avLst/>
            </a:prstGeom>
            <a:solidFill>
              <a:srgbClr val="F9F0E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3430" tIns="61715" rIns="123430" bIns="61715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2961360" eaLnBrk="1" hangingPunct="1"/>
              <a:endParaRPr lang="es-ES">
                <a:latin typeface="Arial" pitchFamily="-65" charset="0"/>
              </a:endParaRPr>
            </a:p>
          </p:txBody>
        </p:sp>
        <p:pic>
          <p:nvPicPr>
            <p:cNvPr id="4" name="Imagen 3" descr="Logotipo, nombre de la empresa&#10;&#10;El contenido generado por IA puede ser incorrecto.">
              <a:extLst>
                <a:ext uri="{FF2B5EF4-FFF2-40B4-BE49-F238E27FC236}">
                  <a16:creationId xmlns:a16="http://schemas.microsoft.com/office/drawing/2014/main" id="{FFACBE51-F0F7-85F4-D49C-AE66CC2773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65886"/>
            <a:stretch>
              <a:fillRect/>
            </a:stretch>
          </p:blipFill>
          <p:spPr>
            <a:xfrm>
              <a:off x="0" y="24486818"/>
              <a:ext cx="4686300" cy="1311824"/>
            </a:xfrm>
            <a:prstGeom prst="rect">
              <a:avLst/>
            </a:prstGeom>
          </p:spPr>
        </p:pic>
        <p:pic>
          <p:nvPicPr>
            <p:cNvPr id="6" name="Imagen 5" descr="Logotipo, nombre de la empresa&#10;&#10;El contenido generado por IA puede ser incorrecto.">
              <a:extLst>
                <a:ext uri="{FF2B5EF4-FFF2-40B4-BE49-F238E27FC236}">
                  <a16:creationId xmlns:a16="http://schemas.microsoft.com/office/drawing/2014/main" id="{D543F7F5-5E9A-27A3-B175-CB34C839F2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34618"/>
            <a:stretch>
              <a:fillRect/>
            </a:stretch>
          </p:blipFill>
          <p:spPr>
            <a:xfrm>
              <a:off x="36880799" y="24486818"/>
              <a:ext cx="8981489" cy="131182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stado xmlns="2a0aa121-d8ef-4d77-9e53-028f09e29e90" xsi:nil="true"/>
    <Responsable xmlns="2a0aa121-d8ef-4d77-9e53-028f09e29e90">
      <UserInfo>
        <DisplayName/>
        <AccountId xsi:nil="true"/>
        <AccountType/>
      </UserInfo>
    </Responsable>
    <TaxCatchAll xmlns="cf72fb6e-36fb-464e-8ae2-64aa72daf399" xsi:nil="true"/>
    <_x00da_ltimarevisi_x00f3_n xmlns="2a0aa121-d8ef-4d77-9e53-028f09e29e90" xsi:nil="true"/>
    <lcf76f155ced4ddcb4097134ff3c332f xmlns="2a0aa121-d8ef-4d77-9e53-028f09e29e9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33C323E100EE645A3088841FFC26AF1" ma:contentTypeVersion="17" ma:contentTypeDescription="Crear nuevo documento." ma:contentTypeScope="" ma:versionID="1b74a11e6f751d09bdb760b0334dbf25">
  <xsd:schema xmlns:xsd="http://www.w3.org/2001/XMLSchema" xmlns:xs="http://www.w3.org/2001/XMLSchema" xmlns:p="http://schemas.microsoft.com/office/2006/metadata/properties" xmlns:ns2="cf72fb6e-36fb-464e-8ae2-64aa72daf399" xmlns:ns3="2a0aa121-d8ef-4d77-9e53-028f09e29e90" targetNamespace="http://schemas.microsoft.com/office/2006/metadata/properties" ma:root="true" ma:fieldsID="45ee23150af3c79573da84033ca19df5" ns2:_="" ns3:_="">
    <xsd:import namespace="cf72fb6e-36fb-464e-8ae2-64aa72daf399"/>
    <xsd:import namespace="2a0aa121-d8ef-4d77-9e53-028f09e29e90"/>
    <xsd:element name="properties">
      <xsd:complexType>
        <xsd:sequence>
          <xsd:element name="documentManagement">
            <xsd:complexType>
              <xsd:all>
                <xsd:element ref="ns2:MigrationSource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BillingMetadata" minOccurs="0"/>
                <xsd:element ref="ns3:_x00da_ltimarevisi_x00f3_n" minOccurs="0"/>
                <xsd:element ref="ns3:Responsable" minOccurs="0"/>
                <xsd:element ref="ns3:Estado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72fb6e-36fb-464e-8ae2-64aa72daf399" elementFormDefault="qualified">
    <xsd:import namespace="http://schemas.microsoft.com/office/2006/documentManagement/types"/>
    <xsd:import namespace="http://schemas.microsoft.com/office/infopath/2007/PartnerControls"/>
    <xsd:element name="MigrationSourceID" ma:index="8" nillable="true" ma:displayName="MigrationSourceID" ma:internalName="MigrationSourceID" ma:readOnly="true">
      <xsd:simpleType>
        <xsd:restriction base="dms:Text"/>
      </xsd:simpleType>
    </xsd:element>
    <xsd:element name="TaxCatchAll" ma:index="19" nillable="true" ma:displayName="Taxonomy Catch All Column" ma:hidden="true" ma:list="{e5fc28f7-2802-48b4-895c-d32d9aa96383}" ma:internalName="TaxCatchAll" ma:showField="CatchAllData" ma:web="cf72fb6e-36fb-464e-8ae2-64aa72daf3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0aa121-d8ef-4d77-9e53-028f09e29e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42ad0fcc-bffd-4b40-bc29-0bacf8e7e4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00da_ltimarevisi_x00f3_n" ma:index="22" nillable="true" ma:displayName="Última revisión" ma:format="DateOnly" ma:internalName="_x00da_ltimarevisi_x00f3_n">
      <xsd:simpleType>
        <xsd:restriction base="dms:DateTime"/>
      </xsd:simpleType>
    </xsd:element>
    <xsd:element name="Responsable" ma:index="23" nillable="true" ma:displayName="Responsable" ma:format="Dropdown" ma:list="UserInfo" ma:SharePointGroup="0" ma:internalName="Responsabl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stado" ma:index="24" nillable="true" ma:displayName="Estado" ma:format="Dropdown" ma:internalName="Estado">
      <xsd:simpleType>
        <xsd:restriction base="dms:Choice">
          <xsd:enumeration value="🌱 Por empezar"/>
          <xsd:enumeration value="🚧 En desarrollo"/>
          <xsd:enumeration value="⚒️ Pte. Actualizar"/>
          <xsd:enumeration value="👀Revisar"/>
          <xsd:enumeration value="✅ OK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B498301-4704-4353-9953-6F79F3704FCB}">
  <ds:schemaRefs>
    <ds:schemaRef ds:uri="http://schemas.microsoft.com/office/2006/metadata/properties"/>
    <ds:schemaRef ds:uri="http://schemas.microsoft.com/office/infopath/2007/PartnerControls"/>
    <ds:schemaRef ds:uri="2a0aa121-d8ef-4d77-9e53-028f09e29e90"/>
    <ds:schemaRef ds:uri="cf72fb6e-36fb-464e-8ae2-64aa72daf399"/>
  </ds:schemaRefs>
</ds:datastoreItem>
</file>

<file path=customXml/itemProps2.xml><?xml version="1.0" encoding="utf-8"?>
<ds:datastoreItem xmlns:ds="http://schemas.openxmlformats.org/officeDocument/2006/customXml" ds:itemID="{20018E2A-1CC5-4E95-9F27-3037116B5E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72fb6e-36fb-464e-8ae2-64aa72daf399"/>
    <ds:schemaRef ds:uri="2a0aa121-d8ef-4d77-9e53-028f09e29e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045B66-841B-4224-9A21-3FD3436CB2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Borja Gomez</cp:lastModifiedBy>
  <cp:revision>20</cp:revision>
  <dcterms:created xsi:type="dcterms:W3CDTF">2026-03-31T12:35:10Z</dcterms:created>
  <dcterms:modified xsi:type="dcterms:W3CDTF">2026-04-01T16:21:46Z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0x010100433C323E100EE645A3088841FFC26AF1</vt:lpwstr>
  </property>
  <property fmtid="{D5CDD505-2E9C-101B-9397-08002B2CF9AE}" pid="3" name="MediaServiceImageTags">
    <vt:lpwstr/>
  </property>
</Properties>
</file>